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D422-BC13-4D3D-8A1D-240BAB013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DF70C-4256-46D0-96C4-FE4271270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4A67-35F2-4EFD-A607-DBD5A53D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5F32F-6C57-4FD8-9D1C-BE78FC38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3EDB2-08AD-46AA-932A-5F2E19B9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8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BED1-7555-4424-B423-927297A8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3ED01-DFB4-45A1-B13D-4D723217A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76377-CBB4-43EC-8F34-7FF397A3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3F0D1-B9D1-4261-8F4B-97615626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15A55-F39A-44E1-B5D7-FD8A4B7C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87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66F6EF-0911-452F-9D1A-C7EB04AB6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F4A86-99C2-46E5-9BDE-1FFBF31DE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BE680-706D-4A9C-97BF-EED528EE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08FE8-9355-419A-92AA-50B811F7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CADCF-7E03-4EB1-9FDF-5ECD292B6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71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1932-16C4-4EEF-ADDC-D66F830C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5F2AB-9FFC-492A-B03B-0D5AAEDEB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4D2DE-1C3E-4A95-9D39-4F5FB0CD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0AFAE-1BE9-48A2-9F10-3B8FE1BA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73C65-A2A1-4CC6-B1F6-C1474311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90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AFE-AC54-46A7-85CB-2D104FC0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947D0-5940-4D8D-97B0-E932D94AC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E131E-5C43-424E-8799-0818DA8F8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40E62-7DE3-486A-9738-79694BC1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16DBC-CDC0-4BE9-8586-2EB87A5D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38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2A0C-7886-4073-865C-26D10136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6D6C-B2C7-484A-896A-D08CC1A68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CF5C8-EFF2-4CE6-85A6-848B2485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655BF-2DCF-476A-9546-6FE70070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B8579-1055-4842-9161-8B8DDCE4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45679-E9D1-471B-B324-49871C6A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298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5ED3-0814-4C07-ABE7-B7632FE9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DB48F-C68A-426E-8908-50CBAB8D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B9A8C-D202-4765-A50E-A79B59C9F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9A710-8841-4BCE-AC0F-3854E630B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3149D-703F-452A-8B2F-EF86B104A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1E20A-F7D5-4469-9581-30EBDE51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DD37F-5EFB-4B7F-A94E-CF4DF7401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58909-5FF0-42A4-AF33-0935DF39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68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C9D6-55C9-4E2E-8664-A3FAC433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633059-118F-4EDB-B487-BC2ABDE8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F609F7-3F6E-4FEA-A05E-389AE420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F9DA2-D278-4BD6-8DB6-0E8723B7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57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16C9F-8882-42AA-A0F1-E471A716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3E58C-0C89-4EF7-9B0D-533B1BC92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11DD6-9763-4AC9-8A9E-AF790A22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34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DB25-86DD-4218-A483-057B742F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6E07-BA96-49FE-9758-96B4BDDE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F4C-08D4-4F88-B73E-90624EA51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5FB57-92E8-4686-992B-B818D612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9A81-2694-449B-89A0-15B8BE80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CD6E3-4602-4547-AE5E-6F697BBF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51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DEDA-6F4A-4B4B-9F83-D7C05F75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AB9722-0906-42BA-820E-647B8C7A92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29023-324F-4EA8-AEEE-462A71F82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08F4F-3071-483A-A5A5-12B0F890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7D000-1B45-4DA1-825F-1A753222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705CD-2D40-49FF-91DD-78D12209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62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EAEC81-1995-466F-B775-977BF520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6AEF-2415-4107-A617-A44ABB523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436C6-27D8-49CB-95F3-7C9B1770B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30158-1819-4EEE-8A97-C80E0F418080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38CDD-3191-4DEF-B32E-ED2B9DE10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0D5BD-A3B9-463A-8316-9B1BA5036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AB1D5-5074-4617-9AD2-73DD5116D7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47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A2BE-C598-4DD7-BA52-A3FF6807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499997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latin typeface="+mn-lt"/>
              </a:rPr>
            </a:br>
            <a:r>
              <a:rPr lang="en-US" sz="5400" b="1" dirty="0">
                <a:solidFill>
                  <a:srgbClr val="002060"/>
                </a:solidFill>
                <a:latin typeface="+mn-lt"/>
              </a:rPr>
              <a:t>Ethical Hacking</a:t>
            </a:r>
            <a:br>
              <a:rPr lang="en-US" sz="5400" b="1" dirty="0">
                <a:latin typeface="+mn-lt"/>
              </a:rPr>
            </a:br>
            <a:r>
              <a:rPr lang="en-US" sz="5400" b="1" dirty="0">
                <a:solidFill>
                  <a:srgbClr val="FF0000"/>
                </a:solidFill>
                <a:latin typeface="+mn-lt"/>
              </a:rPr>
              <a:t>Task 1 </a:t>
            </a:r>
            <a:br>
              <a:rPr lang="en-US" sz="5400" b="1" dirty="0">
                <a:solidFill>
                  <a:srgbClr val="FF0000"/>
                </a:solidFill>
                <a:latin typeface="+mn-lt"/>
              </a:rPr>
            </a:br>
            <a:r>
              <a:rPr lang="en-US" sz="5400" b="1" dirty="0">
                <a:solidFill>
                  <a:srgbClr val="FF0000"/>
                </a:solidFill>
                <a:latin typeface="+mn-lt"/>
              </a:rPr>
              <a:t>6 cross site scripting labs solved on </a:t>
            </a:r>
            <a:r>
              <a:rPr lang="en-US" sz="5400" b="1" dirty="0" err="1">
                <a:solidFill>
                  <a:srgbClr val="FF0000"/>
                </a:solidFill>
                <a:latin typeface="+mn-lt"/>
              </a:rPr>
              <a:t>portswigger</a:t>
            </a:r>
            <a:br>
              <a:rPr lang="en-US" sz="5400" b="1" dirty="0">
                <a:solidFill>
                  <a:srgbClr val="FF0000"/>
                </a:solidFill>
                <a:latin typeface="+mn-lt"/>
              </a:rPr>
            </a:br>
            <a:br>
              <a:rPr lang="en-US" sz="5400" b="1" dirty="0">
                <a:latin typeface="+mn-lt"/>
              </a:rPr>
            </a:br>
            <a:r>
              <a:rPr lang="en-US" b="1" dirty="0">
                <a:solidFill>
                  <a:srgbClr val="00B050"/>
                </a:solidFill>
                <a:latin typeface="+mn-lt"/>
              </a:rPr>
              <a:t>Name-Kuldharan Sankalpa Rajendra</a:t>
            </a:r>
            <a:br>
              <a:rPr lang="en-US" sz="5400" b="1" dirty="0">
                <a:latin typeface="+mn-lt"/>
              </a:rPr>
            </a:br>
            <a:br>
              <a:rPr lang="en-US" sz="5400" b="1" dirty="0">
                <a:latin typeface="+mn-lt"/>
              </a:rPr>
            </a:br>
            <a:endParaRPr lang="en-IN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3486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59AFE-6218-40A5-9501-7978ACAAA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498" y="0"/>
            <a:ext cx="8824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6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88BD7-D2E0-4D06-9261-367D621C27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2" y="-310440"/>
            <a:ext cx="10447925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92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610F4-E73A-40B5-AB6B-303DD2C09F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44" y="1"/>
            <a:ext cx="9845336" cy="53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4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958AD-D4EF-4273-91AD-B691F3DF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396" y="158620"/>
            <a:ext cx="7963270" cy="66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C62FF-E56D-4F2E-B5A3-53BE4A0D1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689" y="0"/>
            <a:ext cx="698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5A0E8-86BE-4517-B5A5-48A205974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178" y="0"/>
            <a:ext cx="806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3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14FEC-A81B-4690-AAB1-549928E6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322" y="0"/>
            <a:ext cx="8309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1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DB29C-A704-4972-8B92-CF15ECD62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" y="0"/>
            <a:ext cx="1210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4A5F0-7401-4824-B64F-267B620B6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0"/>
            <a:ext cx="9001958" cy="67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9FDD1-F2BD-4651-B8CE-26B1023CC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4008" y="93306"/>
            <a:ext cx="8522563" cy="66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5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B693-3BFF-4585-88BE-4BB3EF1B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6813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7030A0"/>
                </a:solidFill>
                <a:latin typeface="+mn-lt"/>
              </a:rPr>
              <a:t>Screen Recording of solving all 6 labs</a:t>
            </a:r>
            <a:endParaRPr lang="en-IN" sz="5400" b="1" dirty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8099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ADE29-2397-423E-91E7-A71A80024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4221" y="0"/>
            <a:ext cx="8052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06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3DBFE-E180-49B5-8FD5-8FEDAAA8C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4624" y="1"/>
            <a:ext cx="7910005" cy="675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60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47355-0A39-4467-AB36-E6F9BE6DE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82" y="0"/>
            <a:ext cx="10478610" cy="673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20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972D1-5B8A-411D-9826-5A8882E11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827" y="0"/>
            <a:ext cx="8202967" cy="69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22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61734-2CDB-4380-9D74-6471D3648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589" y="0"/>
            <a:ext cx="7652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55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12039-2FD8-4F3C-A7BA-1C8A77B0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237" y="0"/>
            <a:ext cx="7892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33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C2888-782A-4726-A192-2D686189E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2" y="0"/>
            <a:ext cx="893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09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7F65EE-4A71-4231-9F58-C5A7E740E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561" y="-111967"/>
            <a:ext cx="8309500" cy="69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0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E1FF0-28C6-4088-9047-F7C29273B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160" y="0"/>
            <a:ext cx="10647285" cy="67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21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3E065-5191-49E9-800B-8C3CD9CBD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971" y="-65314"/>
            <a:ext cx="8797772" cy="692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8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5065C-6EC6-4ED0-9B3D-AD3E6CC19E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54211-15DB-405B-A2F5-BAF2BD3A4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B946DFA-2AB4-4496-8C77-B5E27CF652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3818"/>
            <a:ext cx="12192000" cy="67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6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E4AFC-62CB-465C-912C-BC3434F7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290" y="0"/>
            <a:ext cx="8993080" cy="66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01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8ACC0-9C56-427B-8F0B-6633C444F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242" y="-27992"/>
            <a:ext cx="9294920" cy="68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68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88820-CF72-4344-B33D-CD21A0A5A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858" y="0"/>
            <a:ext cx="9667783" cy="679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4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1F087-61CC-4727-99C3-70F3FCE9C0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80" y="125963"/>
            <a:ext cx="10447925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0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6717C2-CD42-4C68-8057-45197FCF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443" y="0"/>
            <a:ext cx="9783192" cy="669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8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7BD65F-ADB9-4050-A915-0E50CFA0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938" y="60649"/>
            <a:ext cx="9028590" cy="67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7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88E76-7025-48D6-912E-0480C6898E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304" y="568170"/>
            <a:ext cx="8407153" cy="628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4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8B8E0-D2F5-4507-BB06-9964280DEE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08" y="-177280"/>
            <a:ext cx="10432684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AAA12-BADC-4577-92BA-25A981CE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299" y="0"/>
            <a:ext cx="8930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80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29</Words>
  <Application>Microsoft Office PowerPoint</Application>
  <PresentationFormat>Widescreen</PresentationFormat>
  <Paragraphs>2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 Ethical Hacking Task 1  6 cross site scripting labs solved on portswigger  Name-Kuldharan Sankalpa Rajendra  </vt:lpstr>
      <vt:lpstr>Screen Recording of solving all 6 labs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sankalpa kuldharan</dc:creator>
  <cp:lastModifiedBy>sankalpa kuldharan</cp:lastModifiedBy>
  <cp:revision>9</cp:revision>
  <dcterms:created xsi:type="dcterms:W3CDTF">2022-01-28T10:07:16Z</dcterms:created>
  <dcterms:modified xsi:type="dcterms:W3CDTF">2022-02-06T09:14:12Z</dcterms:modified>
</cp:coreProperties>
</file>